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6"/>
  </p:notesMasterIdLst>
  <p:handoutMasterIdLst>
    <p:handoutMasterId r:id="rId7"/>
  </p:handoutMasterIdLst>
  <p:sldIdLst>
    <p:sldId id="8080" r:id="rId2"/>
    <p:sldId id="8085" r:id="rId3"/>
    <p:sldId id="8084" r:id="rId4"/>
    <p:sldId id="8086" r:id="rId5"/>
  </p:sldIdLst>
  <p:sldSz cx="9144000" cy="6858000" type="screen4x3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80"/>
            <p14:sldId id="8085"/>
            <p14:sldId id="8084"/>
            <p14:sldId id="8086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1DF8"/>
    <a:srgbClr val="FFFFFF"/>
    <a:srgbClr val="D99BD6"/>
    <a:srgbClr val="D389CF"/>
    <a:srgbClr val="000000"/>
    <a:srgbClr val="FFC000"/>
    <a:srgbClr val="FF0000"/>
    <a:srgbClr val="EE1AD0"/>
    <a:srgbClr val="3DF353"/>
    <a:srgbClr val="EFF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67" autoAdjust="0"/>
    <p:restoredTop sz="96433" autoAdjust="0"/>
  </p:normalViewPr>
  <p:slideViewPr>
    <p:cSldViewPr snapToGrid="0">
      <p:cViewPr varScale="1">
        <p:scale>
          <a:sx n="112" d="100"/>
          <a:sy n="112" d="100"/>
        </p:scale>
        <p:origin x="1776" y="96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2719" y="148"/>
            <a:ext cx="4301839" cy="340517"/>
          </a:xfrm>
          <a:prstGeom prst="rect">
            <a:avLst/>
          </a:prstGeom>
        </p:spPr>
        <p:txBody>
          <a:bodyPr vert="horz" lIns="87971" tIns="43980" rIns="87971" bIns="43980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12.07.2023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6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2719" y="6457186"/>
            <a:ext cx="4301839" cy="340515"/>
          </a:xfrm>
          <a:prstGeom prst="rect">
            <a:avLst/>
          </a:prstGeom>
        </p:spPr>
        <p:txBody>
          <a:bodyPr vert="horz" lIns="87971" tIns="43980" rIns="87971" bIns="43980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44" y="50"/>
            <a:ext cx="4301542" cy="341065"/>
          </a:xfrm>
          <a:prstGeom prst="rect">
            <a:avLst/>
          </a:prstGeom>
        </p:spPr>
        <p:txBody>
          <a:bodyPr vert="horz" lIns="95255" tIns="47626" rIns="95255" bIns="47626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12.07.2023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5" tIns="47626" rIns="95255" bIns="47626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12" y="3271401"/>
            <a:ext cx="7941309" cy="2676585"/>
          </a:xfrm>
          <a:prstGeom prst="rect">
            <a:avLst/>
          </a:prstGeom>
        </p:spPr>
        <p:txBody>
          <a:bodyPr vert="horz" lIns="95255" tIns="47626" rIns="95255" bIns="4762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44" y="6456742"/>
            <a:ext cx="4301542" cy="341063"/>
          </a:xfrm>
          <a:prstGeom prst="rect">
            <a:avLst/>
          </a:prstGeom>
        </p:spPr>
        <p:txBody>
          <a:bodyPr vert="horz" lIns="95255" tIns="47626" rIns="95255" bIns="47626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12.07.2023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9.png"/><Relationship Id="rId4" Type="http://schemas.openxmlformats.org/officeDocument/2006/relationships/image" Target="../media/image12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487" y="3766279"/>
            <a:ext cx="3073481" cy="31116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292" y="3756240"/>
            <a:ext cx="2936222" cy="31103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514" y="628108"/>
            <a:ext cx="3068454" cy="30960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99" y="3724140"/>
            <a:ext cx="3123727" cy="31424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083" y="608396"/>
            <a:ext cx="2923887" cy="31248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1010" y="608396"/>
            <a:ext cx="3096639" cy="3124834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25" name="TextBox 224"/>
          <p:cNvSpPr txBox="1"/>
          <p:nvPr/>
        </p:nvSpPr>
        <p:spPr>
          <a:xfrm>
            <a:off x="410011" y="642124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8" name="TextBox 237"/>
          <p:cNvSpPr txBox="1"/>
          <p:nvPr/>
        </p:nvSpPr>
        <p:spPr>
          <a:xfrm>
            <a:off x="3620743" y="626113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6645823" y="585969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3.07.2023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0011" y="3757237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5823" y="378243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0743" y="381102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41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314" y="608395"/>
            <a:ext cx="3073654" cy="315057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633" y="3737471"/>
            <a:ext cx="2927993" cy="31205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543" y="3744883"/>
            <a:ext cx="3105196" cy="310109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33" y="3729914"/>
            <a:ext cx="3112258" cy="312057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83" y="628962"/>
            <a:ext cx="3142910" cy="30780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840" y="614880"/>
            <a:ext cx="2926130" cy="3130003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472071" y="63887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497151" y="59873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3.07.2023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68604" y="618638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7492" y="3804854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412" y="3833440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7511" y="3804854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00:00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03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Рисунок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438" y="3752861"/>
            <a:ext cx="3083108" cy="311311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984" y="3744883"/>
            <a:ext cx="2942401" cy="31131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" y="3729465"/>
            <a:ext cx="3116956" cy="31186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055" y="590281"/>
            <a:ext cx="3123684" cy="315460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464" y="618638"/>
            <a:ext cx="2955624" cy="312624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0280"/>
            <a:ext cx="3145201" cy="3154604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001001" y="4797152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38" name="TextBox 237"/>
          <p:cNvSpPr txBox="1"/>
          <p:nvPr/>
        </p:nvSpPr>
        <p:spPr>
          <a:xfrm>
            <a:off x="472071" y="638876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TextBox 243"/>
          <p:cNvSpPr txBox="1"/>
          <p:nvPr/>
        </p:nvSpPr>
        <p:spPr>
          <a:xfrm>
            <a:off x="3497151" y="598732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06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898" y="1440111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083" y="1440703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3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545" y="1448424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4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105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5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600" y="4599377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6" name="Picture 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2" name="Прямая соединительная линия 221"/>
          <p:cNvCxnSpPr/>
          <p:nvPr/>
        </p:nvCxnSpPr>
        <p:spPr>
          <a:xfrm>
            <a:off x="3120061" y="590280"/>
            <a:ext cx="0" cy="626772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Прямая соединительная линия 222"/>
          <p:cNvCxnSpPr/>
          <p:nvPr/>
        </p:nvCxnSpPr>
        <p:spPr>
          <a:xfrm>
            <a:off x="6054970" y="610661"/>
            <a:ext cx="688" cy="6255885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Прямая соединительная линия 223"/>
          <p:cNvCxnSpPr/>
          <p:nvPr/>
        </p:nvCxnSpPr>
        <p:spPr>
          <a:xfrm>
            <a:off x="0" y="3730058"/>
            <a:ext cx="9151739" cy="14826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Прямоугольник 203"/>
          <p:cNvSpPr/>
          <p:nvPr/>
        </p:nvSpPr>
        <p:spPr>
          <a:xfrm>
            <a:off x="-9557" y="-1"/>
            <a:ext cx="9168644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3.07.2023 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 3 часа)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68604" y="618638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09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87492" y="3804854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2412" y="3833440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587511" y="3804854"/>
            <a:ext cx="2079002" cy="26160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:00 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.07.2023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2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87997"/>
            <a:ext cx="9135969" cy="6262497"/>
          </a:xfrm>
          <a:prstGeom prst="rect">
            <a:avLst/>
          </a:prstGeom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500" y="8946"/>
            <a:ext cx="560027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8931" y="3"/>
            <a:ext cx="732698" cy="747277"/>
          </a:xfrm>
          <a:prstGeom prst="rect">
            <a:avLst/>
          </a:prstGeom>
        </p:spPr>
      </p:pic>
      <p:sp>
        <p:nvSpPr>
          <p:cNvPr id="204" name="Прямоугольник 203"/>
          <p:cNvSpPr/>
          <p:nvPr/>
        </p:nvSpPr>
        <p:spPr>
          <a:xfrm>
            <a:off x="-9557" y="-1"/>
            <a:ext cx="9153557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НА ТЕРРИТОРИИ КРАСНОДАРСКОГО КРАЯ (</a:t>
            </a:r>
            <a:r>
              <a:rPr lang="ru-RU" sz="9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осадки)</a:t>
            </a:r>
          </a:p>
          <a:p>
            <a:pPr algn="ctr"/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11.07.2023 до 18:00 1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.07.2023 (за </a:t>
            </a:r>
            <a:r>
              <a:rPr lang="en-US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суток, модель </a:t>
            </a:r>
            <a:r>
              <a:rPr lang="en-US" sz="9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ICON</a:t>
            </a:r>
            <a:r>
              <a:rPr lang="ru-RU" sz="9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</a:t>
            </a:r>
            <a:r>
              <a:rPr lang="ru-RU" sz="9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Гисметео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Windy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Ventusky</a:t>
            </a:r>
            <a:r>
              <a:rPr lang="ru-RU" sz="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513" y="4591870"/>
            <a:ext cx="164455" cy="2258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613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551318</TotalTime>
  <Words>176</Words>
  <Application>Microsoft Office PowerPoint</Application>
  <PresentationFormat>Экран (4:3)</PresentationFormat>
  <Paragraphs>30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25777</cp:revision>
  <cp:lastPrinted>2023-07-12T03:02:40Z</cp:lastPrinted>
  <dcterms:created xsi:type="dcterms:W3CDTF">2014-09-08T13:21:12Z</dcterms:created>
  <dcterms:modified xsi:type="dcterms:W3CDTF">2023-07-12T13:05:51Z</dcterms:modified>
</cp:coreProperties>
</file>